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3F0A8B92-77F3-4CF6-809B-B20B1F682161}"/>
    <pc:docChg chg="undo custSel modSld">
      <pc:chgData name="Marieke Drabbe" userId="b9b1a049-6b87-453c-9d4e-1b3ea0ffd634" providerId="ADAL" clId="{3F0A8B92-77F3-4CF6-809B-B20B1F682161}" dt="2020-07-13T14:42:35.085" v="70" actId="1076"/>
      <pc:docMkLst>
        <pc:docMk/>
      </pc:docMkLst>
      <pc:sldChg chg="modSp mod">
        <pc:chgData name="Marieke Drabbe" userId="b9b1a049-6b87-453c-9d4e-1b3ea0ffd634" providerId="ADAL" clId="{3F0A8B92-77F3-4CF6-809B-B20B1F682161}" dt="2020-07-13T14:42:35.085" v="70" actId="1076"/>
        <pc:sldMkLst>
          <pc:docMk/>
          <pc:sldMk cId="4132212741" sldId="256"/>
        </pc:sldMkLst>
        <pc:spChg chg="mod">
          <ac:chgData name="Marieke Drabbe" userId="b9b1a049-6b87-453c-9d4e-1b3ea0ffd634" providerId="ADAL" clId="{3F0A8B92-77F3-4CF6-809B-B20B1F682161}" dt="2020-07-13T14:42:03.759" v="46" actId="1076"/>
          <ac:spMkLst>
            <pc:docMk/>
            <pc:sldMk cId="4132212741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1:58.926" v="44" actId="404"/>
          <ac:spMkLst>
            <pc:docMk/>
            <pc:sldMk cId="4132212741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05.279" v="47" actId="1076"/>
          <ac:spMkLst>
            <pc:docMk/>
            <pc:sldMk cId="4132212741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3.801" v="69" actId="1076"/>
          <ac:spMkLst>
            <pc:docMk/>
            <pc:sldMk cId="4132212741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9:22.202" v="14" actId="1076"/>
          <ac:spMkLst>
            <pc:docMk/>
            <pc:sldMk cId="4132212741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28:35.574" v="3" actId="20577"/>
          <ac:spMkLst>
            <pc:docMk/>
            <pc:sldMk cId="4132212741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3F0A8B92-77F3-4CF6-809B-B20B1F682161}" dt="2020-07-13T14:42:31.177" v="67" actId="1076"/>
          <ac:spMkLst>
            <pc:docMk/>
            <pc:sldMk cId="4132212741" sldId="256"/>
            <ac:spMk id="12" creationId="{00000000-0000-0000-0000-000000000000}"/>
          </ac:spMkLst>
        </pc:spChg>
        <pc:picChg chg="mod">
          <ac:chgData name="Marieke Drabbe" userId="b9b1a049-6b87-453c-9d4e-1b3ea0ffd634" providerId="ADAL" clId="{3F0A8B92-77F3-4CF6-809B-B20B1F682161}" dt="2020-07-13T14:42:07.283" v="48" actId="1076"/>
          <ac:picMkLst>
            <pc:docMk/>
            <pc:sldMk cId="4132212741" sldId="256"/>
            <ac:picMk id="16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2.295" v="68" actId="1076"/>
          <ac:picMkLst>
            <pc:docMk/>
            <pc:sldMk cId="4132212741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42:35.085" v="70" actId="1076"/>
          <ac:picMkLst>
            <pc:docMk/>
            <pc:sldMk cId="4132212741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3F0A8B92-77F3-4CF6-809B-B20B1F682161}" dt="2020-07-13T14:29:06.782" v="9" actId="1076"/>
          <ac:picMkLst>
            <pc:docMk/>
            <pc:sldMk cId="4132212741" sldId="256"/>
            <ac:picMk id="22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2656A13D-03FF-4039-BEB1-5EB9DBBD52E3}"/>
    <pc:docChg chg="modSld">
      <pc:chgData name="Marieke Drabbe" userId="b9b1a049-6b87-453c-9d4e-1b3ea0ffd634" providerId="ADAL" clId="{2656A13D-03FF-4039-BEB1-5EB9DBBD52E3}" dt="2021-02-02T10:21:53.414" v="15" actId="113"/>
      <pc:docMkLst>
        <pc:docMk/>
      </pc:docMkLst>
      <pc:sldChg chg="modSp mod">
        <pc:chgData name="Marieke Drabbe" userId="b9b1a049-6b87-453c-9d4e-1b3ea0ffd634" providerId="ADAL" clId="{2656A13D-03FF-4039-BEB1-5EB9DBBD52E3}" dt="2021-02-02T10:21:53.414" v="15" actId="113"/>
        <pc:sldMkLst>
          <pc:docMk/>
          <pc:sldMk cId="4132212741" sldId="256"/>
        </pc:sldMkLst>
        <pc:spChg chg="mod">
          <ac:chgData name="Marieke Drabbe" userId="b9b1a049-6b87-453c-9d4e-1b3ea0ffd634" providerId="ADAL" clId="{2656A13D-03FF-4039-BEB1-5EB9DBBD52E3}" dt="2021-02-02T10:21:53.414" v="15" actId="113"/>
          <ac:spMkLst>
            <pc:docMk/>
            <pc:sldMk cId="4132212741" sldId="256"/>
            <ac:spMk id="1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8381D0C-B414-4421-8793-CDFD3174DDBF}"/>
    <pc:docChg chg="modSld">
      <pc:chgData name="Marieke Drabbe" userId="b9b1a049-6b87-453c-9d4e-1b3ea0ffd634" providerId="ADAL" clId="{68381D0C-B414-4421-8793-CDFD3174DDBF}" dt="2021-02-02T10:29:45.333" v="21" actId="20577"/>
      <pc:docMkLst>
        <pc:docMk/>
      </pc:docMkLst>
      <pc:sldChg chg="modSp mod">
        <pc:chgData name="Marieke Drabbe" userId="b9b1a049-6b87-453c-9d4e-1b3ea0ffd634" providerId="ADAL" clId="{68381D0C-B414-4421-8793-CDFD3174DDBF}" dt="2021-02-02T10:29:45.333" v="21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68381D0C-B414-4421-8793-CDFD3174DDBF}" dt="2021-02-02T10:29:45.333" v="21" actId="20577"/>
          <ac:spMkLst>
            <pc:docMk/>
            <pc:sldMk cId="4132212741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voedingscentrum.nl/nl/gezond-eten-met-de-schijf-van-vijf/hoeveel-en-wat-kan-ik-per-dag-eten-.aspx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://www.voedingscentrum.nl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voedingswaardetabel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72871" y="-1"/>
            <a:ext cx="1001559" cy="687847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17388" y="737446"/>
            <a:ext cx="51756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eigen eet- en beweegpatroon in kaart brengen, beoordelen en verbeterpunten aandragen.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04794" y="1944339"/>
            <a:ext cx="5177099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micro omgeving van het 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6639" y="3677845"/>
            <a:ext cx="5175254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Bereken je BMI op het Voedingscentrum en kijk wat de richtlijnen van de Schijf van Vijf zijn.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Kijk bij ‘hoeveel en wat’ bij het voedingscentrum wat er voor jou wordt aangeraden om dagelijks te eten.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Hou een week een eetdagboek bij. Bereken wat je per dag binnenkrijgt aan voedingsstoffen. Je kan hiervoor de voedingswaarde tabel gebruiken (zie bronnen).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Vergelijk dit met de voorschriften van de Schijf van Vijf en het Voedingscentrum.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93748"/>
            <a:ext cx="457838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lifestyle management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22427"/>
            <a:ext cx="457838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2"/>
              </a:rPr>
              <a:t>www.voedingscentrum.nl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http://www.voedingscentrum.nl/nl/gezond-eten-met-de-schijf-van-vijf/hoeveel-en-wat-kan-ik-per-dag-eten-.aspx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https://www.voedingswaardetabel.nl/</a:t>
            </a: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2021_MLO_1_Mijn leefstijl - instroomprogramma</a:t>
            </a:r>
          </a:p>
        </p:txBody>
      </p:sp>
      <p:sp>
        <p:nvSpPr>
          <p:cNvPr id="11" name="Rechthoek 10"/>
          <p:cNvSpPr/>
          <p:nvPr/>
        </p:nvSpPr>
        <p:spPr>
          <a:xfrm>
            <a:off x="928688" y="6704012"/>
            <a:ext cx="11263312" cy="174467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720806"/>
            <a:ext cx="4578383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latin typeface="+mj-lt"/>
              <a:ea typeface="Calibri" pitchFamily="34" charset="0"/>
              <a:cs typeface="Arial" panose="020B0604020202020204" pitchFamily="34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b="1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23 februari 2021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372954" y="6236244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Eet jij volgens de schijf van vijf?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055275" y="647719"/>
            <a:ext cx="371924" cy="51243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871" y="0"/>
            <a:ext cx="1046132" cy="78359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957" y="1944339"/>
            <a:ext cx="308560" cy="37654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1431" y="3573824"/>
            <a:ext cx="333322" cy="52110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7002" y="4903380"/>
            <a:ext cx="1344394" cy="1344394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14946" y="5232402"/>
            <a:ext cx="32766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2A8BFC-6C95-433B-995C-D2E985FD2F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323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15</cp:revision>
  <dcterms:created xsi:type="dcterms:W3CDTF">2017-04-20T10:37:43Z</dcterms:created>
  <dcterms:modified xsi:type="dcterms:W3CDTF">2021-02-02T10:29:47Z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