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3F0A8B92-77F3-4CF6-809B-B20B1F682161}"/>
    <pc:docChg chg="undo custSel modSld">
      <pc:chgData name="Marieke Drabbe" userId="b9b1a049-6b87-453c-9d4e-1b3ea0ffd634" providerId="ADAL" clId="{3F0A8B92-77F3-4CF6-809B-B20B1F682161}" dt="2020-07-13T14:42:35.085" v="70" actId="1076"/>
      <pc:docMkLst>
        <pc:docMk/>
      </pc:docMkLst>
      <pc:sldChg chg="modSp mod">
        <pc:chgData name="Marieke Drabbe" userId="b9b1a049-6b87-453c-9d4e-1b3ea0ffd634" providerId="ADAL" clId="{3F0A8B92-77F3-4CF6-809B-B20B1F682161}" dt="2020-07-13T14:42:35.085" v="70" actId="1076"/>
        <pc:sldMkLst>
          <pc:docMk/>
          <pc:sldMk cId="4132212741" sldId="256"/>
        </pc:sldMkLst>
        <pc:spChg chg="mod">
          <ac:chgData name="Marieke Drabbe" userId="b9b1a049-6b87-453c-9d4e-1b3ea0ffd634" providerId="ADAL" clId="{3F0A8B92-77F3-4CF6-809B-B20B1F682161}" dt="2020-07-13T14:42:03.759" v="46" actId="1076"/>
          <ac:spMkLst>
            <pc:docMk/>
            <pc:sldMk cId="4132212741" sldId="256"/>
            <ac:spMk id="5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41:58.926" v="44" actId="404"/>
          <ac:spMkLst>
            <pc:docMk/>
            <pc:sldMk cId="4132212741" sldId="256"/>
            <ac:spMk id="6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42:05.279" v="47" actId="1076"/>
          <ac:spMkLst>
            <pc:docMk/>
            <pc:sldMk cId="4132212741" sldId="256"/>
            <ac:spMk id="7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42:33.801" v="69" actId="1076"/>
          <ac:spMkLst>
            <pc:docMk/>
            <pc:sldMk cId="4132212741" sldId="256"/>
            <ac:spMk id="8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29:22.202" v="14" actId="1076"/>
          <ac:spMkLst>
            <pc:docMk/>
            <pc:sldMk cId="4132212741" sldId="256"/>
            <ac:spMk id="9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28:35.574" v="3" actId="20577"/>
          <ac:spMkLst>
            <pc:docMk/>
            <pc:sldMk cId="4132212741" sldId="256"/>
            <ac:spMk id="10" creationId="{00000000-0000-0000-0000-000000000000}"/>
          </ac:spMkLst>
        </pc:spChg>
        <pc:spChg chg="mod">
          <ac:chgData name="Marieke Drabbe" userId="b9b1a049-6b87-453c-9d4e-1b3ea0ffd634" providerId="ADAL" clId="{3F0A8B92-77F3-4CF6-809B-B20B1F682161}" dt="2020-07-13T14:42:31.177" v="67" actId="1076"/>
          <ac:spMkLst>
            <pc:docMk/>
            <pc:sldMk cId="4132212741" sldId="256"/>
            <ac:spMk id="12" creationId="{00000000-0000-0000-0000-000000000000}"/>
          </ac:spMkLst>
        </pc:spChg>
        <pc:picChg chg="mod">
          <ac:chgData name="Marieke Drabbe" userId="b9b1a049-6b87-453c-9d4e-1b3ea0ffd634" providerId="ADAL" clId="{3F0A8B92-77F3-4CF6-809B-B20B1F682161}" dt="2020-07-13T14:42:07.283" v="48" actId="1076"/>
          <ac:picMkLst>
            <pc:docMk/>
            <pc:sldMk cId="4132212741" sldId="256"/>
            <ac:picMk id="16" creationId="{00000000-0000-0000-0000-000000000000}"/>
          </ac:picMkLst>
        </pc:picChg>
        <pc:picChg chg="mod">
          <ac:chgData name="Marieke Drabbe" userId="b9b1a049-6b87-453c-9d4e-1b3ea0ffd634" providerId="ADAL" clId="{3F0A8B92-77F3-4CF6-809B-B20B1F682161}" dt="2020-07-13T14:42:32.295" v="68" actId="1076"/>
          <ac:picMkLst>
            <pc:docMk/>
            <pc:sldMk cId="4132212741" sldId="256"/>
            <ac:picMk id="18" creationId="{00000000-0000-0000-0000-000000000000}"/>
          </ac:picMkLst>
        </pc:picChg>
        <pc:picChg chg="mod">
          <ac:chgData name="Marieke Drabbe" userId="b9b1a049-6b87-453c-9d4e-1b3ea0ffd634" providerId="ADAL" clId="{3F0A8B92-77F3-4CF6-809B-B20B1F682161}" dt="2020-07-13T14:42:35.085" v="70" actId="1076"/>
          <ac:picMkLst>
            <pc:docMk/>
            <pc:sldMk cId="4132212741" sldId="256"/>
            <ac:picMk id="19" creationId="{00000000-0000-0000-0000-000000000000}"/>
          </ac:picMkLst>
        </pc:picChg>
        <pc:picChg chg="mod">
          <ac:chgData name="Marieke Drabbe" userId="b9b1a049-6b87-453c-9d4e-1b3ea0ffd634" providerId="ADAL" clId="{3F0A8B92-77F3-4CF6-809B-B20B1F682161}" dt="2020-07-13T14:29:06.782" v="9" actId="1076"/>
          <ac:picMkLst>
            <pc:docMk/>
            <pc:sldMk cId="4132212741" sldId="256"/>
            <ac:picMk id="22" creationId="{00000000-0000-0000-0000-000000000000}"/>
          </ac:picMkLst>
        </pc:picChg>
      </pc:sldChg>
    </pc:docChg>
  </pc:docChgLst>
  <pc:docChgLst>
    <pc:chgData name="Marieke Drabbe" userId="b9b1a049-6b87-453c-9d4e-1b3ea0ffd634" providerId="ADAL" clId="{2656A13D-03FF-4039-BEB1-5EB9DBBD52E3}"/>
    <pc:docChg chg="modSld">
      <pc:chgData name="Marieke Drabbe" userId="b9b1a049-6b87-453c-9d4e-1b3ea0ffd634" providerId="ADAL" clId="{2656A13D-03FF-4039-BEB1-5EB9DBBD52E3}" dt="2021-02-02T10:21:53.414" v="15" actId="113"/>
      <pc:docMkLst>
        <pc:docMk/>
      </pc:docMkLst>
      <pc:sldChg chg="modSp mod">
        <pc:chgData name="Marieke Drabbe" userId="b9b1a049-6b87-453c-9d4e-1b3ea0ffd634" providerId="ADAL" clId="{2656A13D-03FF-4039-BEB1-5EB9DBBD52E3}" dt="2021-02-02T10:21:53.414" v="15" actId="113"/>
        <pc:sldMkLst>
          <pc:docMk/>
          <pc:sldMk cId="4132212741" sldId="256"/>
        </pc:sldMkLst>
        <pc:spChg chg="mod">
          <ac:chgData name="Marieke Drabbe" userId="b9b1a049-6b87-453c-9d4e-1b3ea0ffd634" providerId="ADAL" clId="{2656A13D-03FF-4039-BEB1-5EB9DBBD52E3}" dt="2021-02-02T10:21:53.414" v="15" actId="113"/>
          <ac:spMkLst>
            <pc:docMk/>
            <pc:sldMk cId="4132212741" sldId="256"/>
            <ac:spMk id="12" creationId="{00000000-0000-0000-0000-000000000000}"/>
          </ac:spMkLst>
        </pc:spChg>
      </pc:sldChg>
    </pc:docChg>
  </pc:docChgLst>
  <pc:docChgLst>
    <pc:chgData name="Marieke Drabbe" userId="b9b1a049-6b87-453c-9d4e-1b3ea0ffd634" providerId="ADAL" clId="{68381D0C-B414-4421-8793-CDFD3174DDBF}"/>
    <pc:docChg chg="modSld">
      <pc:chgData name="Marieke Drabbe" userId="b9b1a049-6b87-453c-9d4e-1b3ea0ffd634" providerId="ADAL" clId="{68381D0C-B414-4421-8793-CDFD3174DDBF}" dt="2021-02-02T10:29:45.333" v="21" actId="20577"/>
      <pc:docMkLst>
        <pc:docMk/>
      </pc:docMkLst>
      <pc:sldChg chg="modSp mod">
        <pc:chgData name="Marieke Drabbe" userId="b9b1a049-6b87-453c-9d4e-1b3ea0ffd634" providerId="ADAL" clId="{68381D0C-B414-4421-8793-CDFD3174DDBF}" dt="2021-02-02T10:29:45.333" v="21" actId="20577"/>
        <pc:sldMkLst>
          <pc:docMk/>
          <pc:sldMk cId="4132212741" sldId="256"/>
        </pc:sldMkLst>
        <pc:spChg chg="mod">
          <ac:chgData name="Marieke Drabbe" userId="b9b1a049-6b87-453c-9d4e-1b3ea0ffd634" providerId="ADAL" clId="{68381D0C-B414-4421-8793-CDFD3174DDBF}" dt="2021-02-02T10:29:45.333" v="21" actId="20577"/>
          <ac:spMkLst>
            <pc:docMk/>
            <pc:sldMk cId="4132212741" sldId="256"/>
            <ac:spMk id="1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72565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672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2092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2254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1068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145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427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916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8405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33516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75748-FF34-4248-A7F3-5541385C517F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131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75748-FF34-4248-A7F3-5541385C517F}" type="datetimeFigureOut">
              <a:rPr lang="nl-NL" smtClean="0"/>
              <a:t>2-2-2021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847FE-E353-4047-9CB0-003D2AFAC80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5289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hyperlink" Target="http://www.voedingscentrum.nl/nl/gezond-eten-met-de-schijf-van-vijf/hoeveel-en-wat-kan-ik-per-dag-eten-.aspx" TargetMode="Externa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hyperlink" Target="http://www.voedingscentrum.nl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7.png"/><Relationship Id="rId5" Type="http://schemas.openxmlformats.org/officeDocument/2006/relationships/image" Target="../media/image1.png"/><Relationship Id="rId10" Type="http://schemas.openxmlformats.org/officeDocument/2006/relationships/image" Target="../media/image6.png"/><Relationship Id="rId4" Type="http://schemas.openxmlformats.org/officeDocument/2006/relationships/hyperlink" Target="https://www.voedingswaardetabel.nl/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-72871" y="-1"/>
            <a:ext cx="1001559" cy="6878479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17388" y="737446"/>
            <a:ext cx="5175637" cy="1015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Leerdoel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eigen eet- en beweegpatroon in kaart brengen, beoordelen en verbeterpunten aandragen.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Aan de hand van ANGELO-raamwerk toelichten welke omgevingsfactoren mede jouw lifestyle bepalen.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04794" y="1944339"/>
            <a:ext cx="5177099" cy="138499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Product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verslag  met daarin: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eetdagboek met berekening van kcal, eiwitten, koolhydraten en vetten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Advies van het voedingscentrum voor voeding uit de Schijf van Vijf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ingevulde micro omgeving van het Angelo-raamwerk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analyse van jouw eet- en beweegpatroon 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Een conclusie en 5 mogelijke verbeterpunten voor eigen leefstijl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506639" y="3677845"/>
            <a:ext cx="5175254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Stappen</a:t>
            </a:r>
            <a:r>
              <a:rPr lang="nl-NL" sz="1200" b="1" dirty="0">
                <a:latin typeface="+mj-lt"/>
                <a:ea typeface="Calibri" pitchFamily="34" charset="0"/>
                <a:cs typeface="Arial" charset="0"/>
              </a:rPr>
              <a:t>			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Bereken je BMI op het Voedingscentrum en kijk wat de richtlijnen van de Schijf van Vijf zijn. 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Kijk bij ‘hoeveel en wat’ bij het voedingscentrum wat er voor jou wordt aangeraden om dagelijks te eten. 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Hou een week een eetdagboek bij. Bereken wat je per dag binnenkrijgt aan voedingsstoffen. Je kan hiervoor de voedingswaarde tabel gebruiken (zie bronnen). </a:t>
            </a:r>
          </a:p>
          <a:p>
            <a:pPr lvl="0"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Vergelijk dit met de voorschriften van de Schijf van Vijf en het Voedingscentrum. 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Beschrijf aan de hand van het ANGELO-raamwerk jouw eigen micro-omgeving, waarbij je een verschil maakt in fysiek, sociaal-cultureel, economisch en politiek.</a:t>
            </a:r>
          </a:p>
          <a:p>
            <a:pPr indent="-171450"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Analyseer je totale levensstijl en beschrijf wat opvallend is aan jouw eet- en bewegingspatroon en benoem minimaal 5 verbeterpunten.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7326299" y="2693748"/>
            <a:ext cx="4578382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Bijeenkomsten &amp; Tijd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Les inleiding lifestyle management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Les inleiding ANGELO Raamwerk</a:t>
            </a:r>
          </a:p>
          <a:p>
            <a:pPr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Expert lessen voor begeleiding leerarrangement 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7326299" y="3822427"/>
            <a:ext cx="4578382" cy="107721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Bronnen</a:t>
            </a:r>
          </a:p>
          <a:p>
            <a:pPr>
              <a:defRPr/>
            </a:pPr>
            <a:r>
              <a:rPr lang="nl-NL" sz="1300" dirty="0">
                <a:ea typeface="Calibri" pitchFamily="34" charset="0"/>
                <a:cs typeface="Arial" charset="0"/>
                <a:hlinkClick r:id="rId2"/>
              </a:rPr>
              <a:t>www.voedingscentrum.nl</a:t>
            </a:r>
            <a:endParaRPr lang="nl-NL" sz="1300" dirty="0">
              <a:ea typeface="Calibri" pitchFamily="34" charset="0"/>
              <a:cs typeface="Arial" charset="0"/>
            </a:endParaRPr>
          </a:p>
          <a:p>
            <a:r>
              <a:rPr lang="nl-NL" sz="1300" dirty="0">
                <a:ea typeface="Calibri" pitchFamily="34" charset="0"/>
                <a:cs typeface="Arial" charset="0"/>
                <a:hlinkClick r:id="rId3"/>
              </a:rPr>
              <a:t>http://www.voedingscentrum.nl/nl/gezond-eten-met-de-schijf-van-vijf/hoeveel-en-wat-kan-ik-per-dag-eten-.aspx</a:t>
            </a:r>
            <a:endParaRPr lang="nl-NL" sz="1300" dirty="0">
              <a:ea typeface="Calibri" pitchFamily="34" charset="0"/>
              <a:cs typeface="Arial" charset="0"/>
            </a:endParaRPr>
          </a:p>
          <a:p>
            <a:r>
              <a:rPr lang="nl-NL" sz="1300" dirty="0">
                <a:ea typeface="Calibri" pitchFamily="34" charset="0"/>
                <a:cs typeface="Arial" charset="0"/>
                <a:hlinkClick r:id="rId4"/>
              </a:rPr>
              <a:t>https://www.voedingswaardetabel.nl/</a:t>
            </a:r>
            <a:endParaRPr lang="nl-NL" sz="1300" dirty="0">
              <a:ea typeface="Calibri" pitchFamily="34" charset="0"/>
              <a:cs typeface="Arial" charset="0"/>
            </a:endParaRPr>
          </a:p>
        </p:txBody>
      </p:sp>
      <p:sp>
        <p:nvSpPr>
          <p:cNvPr id="10" name="Rechthoek 24"/>
          <p:cNvSpPr>
            <a:spLocks noChangeArrowheads="1"/>
          </p:cNvSpPr>
          <p:nvPr/>
        </p:nvSpPr>
        <p:spPr bwMode="auto">
          <a:xfrm>
            <a:off x="1506781" y="70723"/>
            <a:ext cx="75326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2021_MLO_1_Mijn leefstijl - instroomprogramma</a:t>
            </a:r>
          </a:p>
        </p:txBody>
      </p:sp>
      <p:sp>
        <p:nvSpPr>
          <p:cNvPr id="11" name="Rechthoek 10"/>
          <p:cNvSpPr/>
          <p:nvPr/>
        </p:nvSpPr>
        <p:spPr>
          <a:xfrm>
            <a:off x="928688" y="6704012"/>
            <a:ext cx="11263312" cy="174467"/>
          </a:xfrm>
          <a:prstGeom prst="rect">
            <a:avLst/>
          </a:prstGeom>
          <a:solidFill>
            <a:srgbClr val="CCFF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7326298" y="720806"/>
            <a:ext cx="4578383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0070C0"/>
                </a:solidFill>
                <a:latin typeface="Arial" charset="0"/>
                <a:ea typeface="Calibri" pitchFamily="34" charset="0"/>
                <a:cs typeface="Arial" charset="0"/>
              </a:rPr>
              <a:t>Samenwerken	</a:t>
            </a:r>
            <a:r>
              <a:rPr lang="nl-NL" sz="1200" b="1" dirty="0">
                <a:ea typeface="Calibri" pitchFamily="34" charset="0"/>
                <a:cs typeface="Arial" charset="0"/>
              </a:rPr>
              <a:t>	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Dit product maak je alleen.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latin typeface="+mj-lt"/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latin typeface="+mj-lt"/>
                <a:ea typeface="Calibri" pitchFamily="34" charset="0"/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200" dirty="0">
              <a:latin typeface="+mj-lt"/>
              <a:ea typeface="Calibri" pitchFamily="34" charset="0"/>
              <a:cs typeface="Arial" panose="020B0604020202020204" pitchFamily="34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b="1" dirty="0">
                <a:latin typeface="+mj-lt"/>
                <a:ea typeface="Calibri" pitchFamily="34" charset="0"/>
                <a:cs typeface="Arial" panose="020B0604020202020204" pitchFamily="34" charset="0"/>
              </a:rPr>
              <a:t>Deadline product: 23 februari 2021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7372954" y="6236244"/>
            <a:ext cx="362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i="1" dirty="0"/>
              <a:t>Eet jij volgens de schijf van vijf?</a:t>
            </a:r>
          </a:p>
        </p:txBody>
      </p:sp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5"/>
          <a:srcRect l="21805" r="10840"/>
          <a:stretch/>
        </p:blipFill>
        <p:spPr>
          <a:xfrm>
            <a:off x="1055275" y="647719"/>
            <a:ext cx="371924" cy="512438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871" y="0"/>
            <a:ext cx="1046132" cy="783591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86957" y="1944339"/>
            <a:ext cx="308560" cy="376548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21431" y="3573824"/>
            <a:ext cx="333322" cy="521108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888390" y="720806"/>
            <a:ext cx="385812" cy="263054"/>
          </a:xfrm>
          <a:prstGeom prst="rect">
            <a:avLst/>
          </a:prstGeom>
        </p:spPr>
      </p:pic>
      <p:pic>
        <p:nvPicPr>
          <p:cNvPr id="19" name="Afbeelding 18"/>
          <p:cNvPicPr>
            <a:picLocks noChangeAspect="1"/>
          </p:cNvPicPr>
          <p:nvPr/>
        </p:nvPicPr>
        <p:blipFill rotWithShape="1">
          <a:blip r:embed="rId10"/>
          <a:srcRect l="17050" t="33024" r="61669" b="30375"/>
          <a:stretch/>
        </p:blipFill>
        <p:spPr>
          <a:xfrm>
            <a:off x="6888390" y="2683495"/>
            <a:ext cx="350275" cy="338696"/>
          </a:xfrm>
          <a:prstGeom prst="rect">
            <a:avLst/>
          </a:prstGeom>
        </p:spPr>
      </p:pic>
      <p:pic>
        <p:nvPicPr>
          <p:cNvPr id="20" name="Afbeelding 1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97002" y="4903380"/>
            <a:ext cx="1344394" cy="1344394"/>
          </a:xfrm>
          <a:prstGeom prst="rect">
            <a:avLst/>
          </a:prstGeom>
        </p:spPr>
      </p:pic>
      <p:pic>
        <p:nvPicPr>
          <p:cNvPr id="22" name="Afbeelding 2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960619" y="3726134"/>
            <a:ext cx="299225" cy="290796"/>
          </a:xfrm>
          <a:prstGeom prst="rect">
            <a:avLst/>
          </a:prstGeom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714946" y="5232402"/>
            <a:ext cx="3276600" cy="66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21274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12" ma:contentTypeDescription="Een nieuw document maken." ma:contentTypeScope="" ma:versionID="1dc84fb11a9be35ac09a1ae920ea7357">
  <xsd:schema xmlns:xsd="http://www.w3.org/2001/XMLSchema" xmlns:xs="http://www.w3.org/2001/XMLSchema" xmlns:p="http://schemas.microsoft.com/office/2006/metadata/properties" xmlns:ns2="34354c1b-6b8c-435b-ad50-990538c19557" xmlns:ns3="47a28104-336f-447d-946e-e305ac2bcd47" targetNamespace="http://schemas.microsoft.com/office/2006/metadata/properties" ma:root="true" ma:fieldsID="85fd8f0e804736af8b3f71c277445723" ns2:_="" ns3:_="">
    <xsd:import namespace="34354c1b-6b8c-435b-ad50-990538c19557"/>
    <xsd:import namespace="47a28104-336f-447d-946e-e305ac2bcd4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a28104-336f-447d-946e-e305ac2bcd4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6E5AAF-5DDF-4CEF-B534-0AB16184530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6F56FF-02AA-4190-96A4-73CFF598F94C}">
  <ds:schemaRefs>
    <ds:schemaRef ds:uri="http://purl.org/dc/terms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47a28104-336f-447d-946e-e305ac2bcd47"/>
    <ds:schemaRef ds:uri="http://schemas.openxmlformats.org/package/2006/metadata/core-properties"/>
    <ds:schemaRef ds:uri="34354c1b-6b8c-435b-ad50-990538c19557"/>
    <ds:schemaRef ds:uri="http://schemas.microsoft.com/office/infopath/2007/PartnerControls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9A2A8BFC-6C95-433B-995C-D2E985FD2F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354c1b-6b8c-435b-ad50-990538c19557"/>
    <ds:schemaRef ds:uri="47a28104-336f-447d-946e-e305ac2bcd4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323</Words>
  <Application>Microsoft Office PowerPoint</Application>
  <PresentationFormat>Breedbeeld</PresentationFormat>
  <Paragraphs>35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Marieke Drabbe</cp:lastModifiedBy>
  <cp:revision>15</cp:revision>
  <dcterms:created xsi:type="dcterms:W3CDTF">2017-04-20T10:37:43Z</dcterms:created>
  <dcterms:modified xsi:type="dcterms:W3CDTF">2021-02-02T10:29:47Z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